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6" r:id="rId4"/>
    <p:sldId id="263" r:id="rId5"/>
    <p:sldId id="264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3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hyperlink" Target="https://deckofcardsapi.com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hyperlink" Target="https://deckofcardsapi.com/api/deck/new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A2D7D-8336-4C70-92BF-FAA0BAA851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Deck OF Cards API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993403-4D03-4CE3-B7C3-D05E4ECC4F9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https://deckofcardsapi.com/</a:t>
            </a:r>
            <a:endParaRPr lang="en-US" dirty="0"/>
          </a:p>
          <a:p>
            <a:endParaRPr lang="en-US" dirty="0"/>
          </a:p>
          <a:p>
            <a:r>
              <a:rPr lang="en-US" dirty="0"/>
              <a:t>By: martin Kucharek</a:t>
            </a:r>
          </a:p>
        </p:txBody>
      </p:sp>
      <p:pic>
        <p:nvPicPr>
          <p:cNvPr id="4" name="Slide 1">
            <a:hlinkClick r:id="" action="ppaction://media"/>
            <a:extLst>
              <a:ext uri="{FF2B5EF4-FFF2-40B4-BE49-F238E27FC236}">
                <a16:creationId xmlns:a16="http://schemas.microsoft.com/office/drawing/2014/main" id="{0393CAED-6B5B-4AA8-A75D-A78160CEBA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4964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Shuffle and Deal Cards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BFA7F6-54BB-4487-86C0-597BD417AA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376" y="2097088"/>
            <a:ext cx="10223368" cy="3493007"/>
          </a:xfrm>
          <a:prstGeom prst="rect">
            <a:avLst/>
          </a:prstGeom>
        </p:spPr>
      </p:pic>
      <p:pic>
        <p:nvPicPr>
          <p:cNvPr id="3" name="Slide 8">
            <a:hlinkClick r:id="" action="ppaction://media"/>
            <a:extLst>
              <a:ext uri="{FF2B5EF4-FFF2-40B4-BE49-F238E27FC236}">
                <a16:creationId xmlns:a16="http://schemas.microsoft.com/office/drawing/2014/main" id="{AC2F1C94-DC69-4DC4-9ED8-0D1B58148B2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093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9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E9016C-4840-4B19-A4E6-8ACA0C2B11D2}"/>
              </a:ext>
            </a:extLst>
          </p:cNvPr>
          <p:cNvSpPr txBox="1"/>
          <p:nvPr/>
        </p:nvSpPr>
        <p:spPr>
          <a:xfrm>
            <a:off x="1459524" y="2138762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https://github.com/martin989/SENG315-Week3Project1.git</a:t>
            </a:r>
          </a:p>
        </p:txBody>
      </p:sp>
      <p:pic>
        <p:nvPicPr>
          <p:cNvPr id="4" name="Slide 9">
            <a:hlinkClick r:id="" action="ppaction://media"/>
            <a:extLst>
              <a:ext uri="{FF2B5EF4-FFF2-40B4-BE49-F238E27FC236}">
                <a16:creationId xmlns:a16="http://schemas.microsoft.com/office/drawing/2014/main" id="{B3731C0F-B811-44E4-9A62-7448466A6A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532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 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None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3B240A-BD0D-406D-A91F-CE15E7EE4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749" y="1674934"/>
            <a:ext cx="8987204" cy="4760688"/>
          </a:xfrm>
          <a:prstGeom prst="rect">
            <a:avLst/>
          </a:prstGeom>
        </p:spPr>
      </p:pic>
      <p:pic>
        <p:nvPicPr>
          <p:cNvPr id="13" name="website slide 1">
            <a:hlinkClick r:id="" action="ppaction://media"/>
            <a:extLst>
              <a:ext uri="{FF2B5EF4-FFF2-40B4-BE49-F238E27FC236}">
                <a16:creationId xmlns:a16="http://schemas.microsoft.com/office/drawing/2014/main" id="{0D339793-17AB-4834-AA37-B66C8472B0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28266" y="402124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490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65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9B827-6DA7-4FF8-B643-B179F1B6A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805944-7137-40FF-9AF4-CA5F08086C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2014032"/>
            <a:ext cx="9835299" cy="3881815"/>
          </a:xfrm>
          <a:prstGeom prst="rect">
            <a:avLst/>
          </a:prstGeom>
        </p:spPr>
      </p:pic>
      <p:pic>
        <p:nvPicPr>
          <p:cNvPr id="7" name="website slide 2">
            <a:hlinkClick r:id="" action="ppaction://media"/>
            <a:extLst>
              <a:ext uri="{FF2B5EF4-FFF2-40B4-BE49-F238E27FC236}">
                <a16:creationId xmlns:a16="http://schemas.microsoft.com/office/drawing/2014/main" id="{7E09E0E1-47BE-4E04-BA66-1657ED4A64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76086" y="3306762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95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80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719F-F0D0-446B-8AE1-4A971FBCE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0" y="2152772"/>
            <a:ext cx="10666657" cy="3541714"/>
          </a:xfrm>
        </p:spPr>
        <p:txBody>
          <a:bodyPr/>
          <a:lstStyle/>
          <a:p>
            <a:r>
              <a:rPr lang="en-US" dirty="0"/>
              <a:t>Get API to work</a:t>
            </a:r>
          </a:p>
          <a:p>
            <a:r>
              <a:rPr lang="en-US" dirty="0"/>
              <a:t>Pick 3 methods to display cards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None/>
            </a:pPr>
            <a:endParaRPr lang="en-US" dirty="0"/>
          </a:p>
        </p:txBody>
      </p:sp>
      <p:pic>
        <p:nvPicPr>
          <p:cNvPr id="4" name="Slide 2">
            <a:hlinkClick r:id="" action="ppaction://media"/>
            <a:extLst>
              <a:ext uri="{FF2B5EF4-FFF2-40B4-BE49-F238E27FC236}">
                <a16:creationId xmlns:a16="http://schemas.microsoft.com/office/drawing/2014/main" id="{4038D033-EFFD-4585-A711-5E32119C7C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87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API TO WORK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F06EDF-2BDC-49D6-B229-0379FF795D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019" y="1762207"/>
            <a:ext cx="8255749" cy="4477275"/>
          </a:xfrm>
          <a:prstGeom prst="rect">
            <a:avLst/>
          </a:prstGeom>
        </p:spPr>
      </p:pic>
      <p:pic>
        <p:nvPicPr>
          <p:cNvPr id="10" name="Slide 3">
            <a:hlinkClick r:id="" action="ppaction://media"/>
            <a:extLst>
              <a:ext uri="{FF2B5EF4-FFF2-40B4-BE49-F238E27FC236}">
                <a16:creationId xmlns:a16="http://schemas.microsoft.com/office/drawing/2014/main" id="{23E4B88E-533D-447C-9ACE-75A26F6DE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358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58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API Method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719F-F0D0-446B-8AE1-4A971FBCE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1" y="2152772"/>
            <a:ext cx="5760550" cy="3541714"/>
          </a:xfrm>
        </p:spPr>
        <p:txBody>
          <a:bodyPr/>
          <a:lstStyle/>
          <a:p>
            <a:r>
              <a:rPr lang="en-US" dirty="0"/>
              <a:t>A Brand New Deck</a:t>
            </a:r>
          </a:p>
          <a:p>
            <a:pPr lvl="1"/>
            <a:r>
              <a:rPr lang="en-US" dirty="0">
                <a:hlinkClick r:id="rId4"/>
              </a:rPr>
              <a:t>https://deckofcardsapi.com/api/deck/new/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None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F5070E7-5F7A-4F77-B803-BA1653141DF2}"/>
              </a:ext>
            </a:extLst>
          </p:cNvPr>
          <p:cNvSpPr txBox="1"/>
          <p:nvPr/>
        </p:nvSpPr>
        <p:spPr>
          <a:xfrm>
            <a:off x="7363558" y="2549769"/>
            <a:ext cx="61018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  "success": true,</a:t>
            </a:r>
          </a:p>
          <a:p>
            <a:r>
              <a:rPr lang="en-US" dirty="0"/>
              <a:t>    "</a:t>
            </a:r>
            <a:r>
              <a:rPr lang="en-US" dirty="0" err="1"/>
              <a:t>deck_id</a:t>
            </a:r>
            <a:r>
              <a:rPr lang="en-US" dirty="0"/>
              <a:t>": "3p40paa87x90",</a:t>
            </a:r>
          </a:p>
          <a:p>
            <a:r>
              <a:rPr lang="en-US" dirty="0"/>
              <a:t>    "shuffled": true,</a:t>
            </a:r>
          </a:p>
          <a:p>
            <a:r>
              <a:rPr lang="en-US" dirty="0"/>
              <a:t>    "remaining": 52</a:t>
            </a:r>
          </a:p>
          <a:p>
            <a:r>
              <a:rPr lang="en-US" dirty="0"/>
              <a:t>}</a:t>
            </a:r>
          </a:p>
        </p:txBody>
      </p:sp>
      <p:pic>
        <p:nvPicPr>
          <p:cNvPr id="4" name="Slide 4">
            <a:hlinkClick r:id="" action="ppaction://media"/>
            <a:extLst>
              <a:ext uri="{FF2B5EF4-FFF2-40B4-BE49-F238E27FC236}">
                <a16:creationId xmlns:a16="http://schemas.microsoft.com/office/drawing/2014/main" id="{F8653827-D2F7-418D-BB97-B122B3A335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API Method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719F-F0D0-446B-8AE1-4A971FBCE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1" y="2170357"/>
            <a:ext cx="5760550" cy="3541714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Draw a Card</a:t>
            </a:r>
          </a:p>
          <a:p>
            <a:pPr lvl="1"/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 Code Pro"/>
              </a:rPr>
              <a:t>https://deckofcardsapi.com/api/deck/&lt;&lt;deck_id&gt;&gt;/draw/?count=2</a:t>
            </a:r>
            <a:r>
              <a:rPr kumimoji="0" lang="en-US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lvl="1"/>
            <a:endParaRPr lang="en-US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BF44C5-EAAD-4181-ADB3-C8E42E811B81}"/>
              </a:ext>
            </a:extLst>
          </p:cNvPr>
          <p:cNvSpPr txBox="1"/>
          <p:nvPr/>
        </p:nvSpPr>
        <p:spPr>
          <a:xfrm>
            <a:off x="5825938" y="873582"/>
            <a:ext cx="1326552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  "success": true,</a:t>
            </a:r>
          </a:p>
          <a:p>
            <a:r>
              <a:rPr lang="en-US" dirty="0"/>
              <a:t>    "cards": [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"image": "https://deckofcardsapi.com/static/</a:t>
            </a:r>
            <a:r>
              <a:rPr lang="en-US" dirty="0" err="1"/>
              <a:t>img</a:t>
            </a:r>
            <a:r>
              <a:rPr lang="en-US" dirty="0"/>
              <a:t>/KH.png",</a:t>
            </a:r>
          </a:p>
          <a:p>
            <a:r>
              <a:rPr lang="en-US" dirty="0"/>
              <a:t>            "value": "KING",</a:t>
            </a:r>
          </a:p>
          <a:p>
            <a:r>
              <a:rPr lang="en-US" dirty="0"/>
              <a:t>            "suit": "HEARTS",</a:t>
            </a:r>
          </a:p>
          <a:p>
            <a:r>
              <a:rPr lang="en-US" dirty="0"/>
              <a:t>            "code": "KH"</a:t>
            </a:r>
          </a:p>
          <a:p>
            <a:r>
              <a:rPr lang="en-US" dirty="0"/>
              <a:t>        },</a:t>
            </a:r>
          </a:p>
          <a:p>
            <a:r>
              <a:rPr lang="en-US" dirty="0"/>
              <a:t>        {</a:t>
            </a:r>
          </a:p>
          <a:p>
            <a:r>
              <a:rPr lang="en-US" dirty="0"/>
              <a:t>            "image": "https://deckofcardsapi.com/static/</a:t>
            </a:r>
            <a:r>
              <a:rPr lang="en-US" dirty="0" err="1"/>
              <a:t>img</a:t>
            </a:r>
            <a:r>
              <a:rPr lang="en-US" dirty="0"/>
              <a:t>/8C.png",</a:t>
            </a:r>
          </a:p>
          <a:p>
            <a:r>
              <a:rPr lang="en-US" dirty="0"/>
              <a:t>            "value": "8",</a:t>
            </a:r>
          </a:p>
          <a:p>
            <a:r>
              <a:rPr lang="en-US" dirty="0"/>
              <a:t>            "suit": "CLUBS",</a:t>
            </a:r>
          </a:p>
          <a:p>
            <a:r>
              <a:rPr lang="en-US" dirty="0"/>
              <a:t>            "code": "8C"</a:t>
            </a:r>
          </a:p>
          <a:p>
            <a:r>
              <a:rPr lang="en-US" dirty="0"/>
              <a:t>        }</a:t>
            </a:r>
          </a:p>
          <a:p>
            <a:r>
              <a:rPr lang="en-US" dirty="0"/>
              <a:t>    ],</a:t>
            </a:r>
          </a:p>
          <a:p>
            <a:r>
              <a:rPr lang="en-US" dirty="0"/>
              <a:t>    "deck_id":"3p40paa87x90",</a:t>
            </a:r>
          </a:p>
          <a:p>
            <a:r>
              <a:rPr lang="en-US" dirty="0"/>
              <a:t>    "remaining": 50</a:t>
            </a:r>
          </a:p>
          <a:p>
            <a:r>
              <a:rPr lang="en-US" dirty="0"/>
              <a:t>}</a:t>
            </a:r>
          </a:p>
        </p:txBody>
      </p:sp>
      <p:pic>
        <p:nvPicPr>
          <p:cNvPr id="4" name="Slide 5">
            <a:hlinkClick r:id="" action="ppaction://media"/>
            <a:extLst>
              <a:ext uri="{FF2B5EF4-FFF2-40B4-BE49-F238E27FC236}">
                <a16:creationId xmlns:a16="http://schemas.microsoft.com/office/drawing/2014/main" id="{7C8230B3-013A-47CC-BE67-B0A354A79F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375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1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API Method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1719F-F0D0-446B-8AE1-4A971FBCE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8801" y="2170357"/>
            <a:ext cx="5760550" cy="3541714"/>
          </a:xfrm>
        </p:spPr>
        <p:txBody>
          <a:bodyPr/>
          <a:lstStyle/>
          <a:p>
            <a:pPr algn="l"/>
            <a:r>
              <a:rPr 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Reshuffle the Cards</a:t>
            </a:r>
          </a:p>
          <a:p>
            <a:pPr lvl="1"/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Source Code Pro"/>
              </a:rPr>
              <a:t>https://deckofcardsapi.com/api/deck/&lt;&lt;deck_id&gt;&gt;/shuffle/</a:t>
            </a:r>
          </a:p>
          <a:p>
            <a:pPr lvl="1"/>
            <a:endParaRPr lang="en-US" b="0" i="0" dirty="0">
              <a:solidFill>
                <a:srgbClr val="FFFFFF"/>
              </a:solidFill>
              <a:effectLst/>
              <a:latin typeface="Roboto" panose="020000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BF44C5-EAAD-4181-ADB3-C8E42E811B81}"/>
              </a:ext>
            </a:extLst>
          </p:cNvPr>
          <p:cNvSpPr txBox="1"/>
          <p:nvPr/>
        </p:nvSpPr>
        <p:spPr>
          <a:xfrm>
            <a:off x="7623361" y="2549769"/>
            <a:ext cx="1326552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{</a:t>
            </a:r>
          </a:p>
          <a:p>
            <a:r>
              <a:rPr lang="en-US" dirty="0"/>
              <a:t>    "success": true,</a:t>
            </a:r>
          </a:p>
          <a:p>
            <a:r>
              <a:rPr lang="en-US" dirty="0"/>
              <a:t>    "</a:t>
            </a:r>
            <a:r>
              <a:rPr lang="en-US" dirty="0" err="1"/>
              <a:t>deck_id</a:t>
            </a:r>
            <a:r>
              <a:rPr lang="en-US" dirty="0"/>
              <a:t>": "3p40paa87x90",</a:t>
            </a:r>
          </a:p>
          <a:p>
            <a:r>
              <a:rPr lang="en-US" dirty="0"/>
              <a:t>    "shuffled": true,</a:t>
            </a:r>
          </a:p>
          <a:p>
            <a:r>
              <a:rPr lang="en-US" dirty="0"/>
              <a:t>    "remaining": 52</a:t>
            </a:r>
          </a:p>
          <a:p>
            <a:r>
              <a:rPr lang="en-US" dirty="0"/>
              <a:t>}</a:t>
            </a:r>
          </a:p>
        </p:txBody>
      </p:sp>
      <p:pic>
        <p:nvPicPr>
          <p:cNvPr id="4" name="Slide 6">
            <a:hlinkClick r:id="" action="ppaction://media"/>
            <a:extLst>
              <a:ext uri="{FF2B5EF4-FFF2-40B4-BE49-F238E27FC236}">
                <a16:creationId xmlns:a16="http://schemas.microsoft.com/office/drawing/2014/main" id="{7F83C154-0700-442A-8A94-E34B34E9E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59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EA428-3CD3-40C8-9157-C390EF2A4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 Cards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CFCCE17-D069-46DC-AA85-857E61E5241B}"/>
              </a:ext>
            </a:extLst>
          </p:cNvPr>
          <p:cNvSpPr txBox="1">
            <a:spLocks/>
          </p:cNvSpPr>
          <p:nvPr/>
        </p:nvSpPr>
        <p:spPr>
          <a:xfrm>
            <a:off x="6229351" y="2549769"/>
            <a:ext cx="5760550" cy="454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8A4A951-7858-436A-9BD3-988DDCC1C8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558" y="2097088"/>
            <a:ext cx="10624010" cy="3641010"/>
          </a:xfrm>
          <a:prstGeom prst="rect">
            <a:avLst/>
          </a:prstGeom>
        </p:spPr>
      </p:pic>
      <p:pic>
        <p:nvPicPr>
          <p:cNvPr id="3" name="Slide 7">
            <a:hlinkClick r:id="" action="ppaction://media"/>
            <a:extLst>
              <a:ext uri="{FF2B5EF4-FFF2-40B4-BE49-F238E27FC236}">
                <a16:creationId xmlns:a16="http://schemas.microsoft.com/office/drawing/2014/main" id="{7A6AFF65-72A0-4967-89F8-9DE0A17835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73763" y="330676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196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1200</TotalTime>
  <Words>291</Words>
  <Application>Microsoft Office PowerPoint</Application>
  <PresentationFormat>Widescreen</PresentationFormat>
  <Paragraphs>54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Roboto</vt:lpstr>
      <vt:lpstr>Source Code Pro</vt:lpstr>
      <vt:lpstr>Tw Cen MT</vt:lpstr>
      <vt:lpstr>Circuit</vt:lpstr>
      <vt:lpstr>Deck OF Cards API</vt:lpstr>
      <vt:lpstr>Website </vt:lpstr>
      <vt:lpstr>Website</vt:lpstr>
      <vt:lpstr>Project Plan</vt:lpstr>
      <vt:lpstr>GET API TO WORK</vt:lpstr>
      <vt:lpstr>Used API Method 1</vt:lpstr>
      <vt:lpstr>Used API Method 2</vt:lpstr>
      <vt:lpstr>Used API Method 3</vt:lpstr>
      <vt:lpstr>Deal Cards</vt:lpstr>
      <vt:lpstr>Shuffle and Deal Cards</vt:lpstr>
      <vt:lpstr>Link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Deck OF Cards API</dc:title>
  <dc:creator>Martin</dc:creator>
  <cp:lastModifiedBy>Martin</cp:lastModifiedBy>
  <cp:revision>10</cp:revision>
  <dcterms:created xsi:type="dcterms:W3CDTF">2021-01-30T20:36:20Z</dcterms:created>
  <dcterms:modified xsi:type="dcterms:W3CDTF">2021-01-31T16:40:39Z</dcterms:modified>
</cp:coreProperties>
</file>

<file path=docProps/thumbnail.jpeg>
</file>